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9" r:id="rId2"/>
  </p:sldIdLst>
  <p:sldSz cx="43891200" cy="32918400"/>
  <p:notesSz cx="6858000" cy="9144000"/>
  <p:defaultTextStyle>
    <a:defPPr>
      <a:defRPr lang="en-US"/>
    </a:defPPr>
    <a:lvl1pPr marL="0" algn="l" defTabSz="3685810" rtl="0" eaLnBrk="1" latinLnBrk="0" hangingPunct="1">
      <a:defRPr sz="7255" kern="1200">
        <a:solidFill>
          <a:schemeClr val="tx1"/>
        </a:solidFill>
        <a:latin typeface="+mn-lt"/>
        <a:ea typeface="+mn-ea"/>
        <a:cs typeface="+mn-cs"/>
      </a:defRPr>
    </a:lvl1pPr>
    <a:lvl2pPr marL="1842905" algn="l" defTabSz="3685810" rtl="0" eaLnBrk="1" latinLnBrk="0" hangingPunct="1">
      <a:defRPr sz="7255" kern="1200">
        <a:solidFill>
          <a:schemeClr val="tx1"/>
        </a:solidFill>
        <a:latin typeface="+mn-lt"/>
        <a:ea typeface="+mn-ea"/>
        <a:cs typeface="+mn-cs"/>
      </a:defRPr>
    </a:lvl2pPr>
    <a:lvl3pPr marL="3685810" algn="l" defTabSz="3685810" rtl="0" eaLnBrk="1" latinLnBrk="0" hangingPunct="1">
      <a:defRPr sz="7255" kern="1200">
        <a:solidFill>
          <a:schemeClr val="tx1"/>
        </a:solidFill>
        <a:latin typeface="+mn-lt"/>
        <a:ea typeface="+mn-ea"/>
        <a:cs typeface="+mn-cs"/>
      </a:defRPr>
    </a:lvl3pPr>
    <a:lvl4pPr marL="5528715" algn="l" defTabSz="3685810" rtl="0" eaLnBrk="1" latinLnBrk="0" hangingPunct="1">
      <a:defRPr sz="7255" kern="1200">
        <a:solidFill>
          <a:schemeClr val="tx1"/>
        </a:solidFill>
        <a:latin typeface="+mn-lt"/>
        <a:ea typeface="+mn-ea"/>
        <a:cs typeface="+mn-cs"/>
      </a:defRPr>
    </a:lvl4pPr>
    <a:lvl5pPr marL="7371622" algn="l" defTabSz="3685810" rtl="0" eaLnBrk="1" latinLnBrk="0" hangingPunct="1">
      <a:defRPr sz="7255" kern="1200">
        <a:solidFill>
          <a:schemeClr val="tx1"/>
        </a:solidFill>
        <a:latin typeface="+mn-lt"/>
        <a:ea typeface="+mn-ea"/>
        <a:cs typeface="+mn-cs"/>
      </a:defRPr>
    </a:lvl5pPr>
    <a:lvl6pPr marL="9214527" algn="l" defTabSz="3685810" rtl="0" eaLnBrk="1" latinLnBrk="0" hangingPunct="1">
      <a:defRPr sz="7255" kern="1200">
        <a:solidFill>
          <a:schemeClr val="tx1"/>
        </a:solidFill>
        <a:latin typeface="+mn-lt"/>
        <a:ea typeface="+mn-ea"/>
        <a:cs typeface="+mn-cs"/>
      </a:defRPr>
    </a:lvl6pPr>
    <a:lvl7pPr marL="11057430" algn="l" defTabSz="3685810" rtl="0" eaLnBrk="1" latinLnBrk="0" hangingPunct="1">
      <a:defRPr sz="7255" kern="1200">
        <a:solidFill>
          <a:schemeClr val="tx1"/>
        </a:solidFill>
        <a:latin typeface="+mn-lt"/>
        <a:ea typeface="+mn-ea"/>
        <a:cs typeface="+mn-cs"/>
      </a:defRPr>
    </a:lvl7pPr>
    <a:lvl8pPr marL="12900337" algn="l" defTabSz="3685810" rtl="0" eaLnBrk="1" latinLnBrk="0" hangingPunct="1">
      <a:defRPr sz="7255" kern="1200">
        <a:solidFill>
          <a:schemeClr val="tx1"/>
        </a:solidFill>
        <a:latin typeface="+mn-lt"/>
        <a:ea typeface="+mn-ea"/>
        <a:cs typeface="+mn-cs"/>
      </a:defRPr>
    </a:lvl8pPr>
    <a:lvl9pPr marL="14743242" algn="l" defTabSz="3685810" rtl="0" eaLnBrk="1" latinLnBrk="0" hangingPunct="1">
      <a:defRPr sz="725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658"/>
    <a:srgbClr val="278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689750-AA91-4992-89DB-409188E2DEF1}" v="3" dt="2022-04-12T17:03:46.828"/>
    <p1510:client id="{68DB8FD0-8BD6-4D0F-A93E-FC01B5F84CB4}" v="12" dt="2022-02-23T19:09:20.229"/>
    <p1510:client id="{97CA89A5-25BC-4F68-BE84-DD3730B1C2CC}" v="30" dt="2022-02-23T17:28:21.8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 d="100"/>
          <a:sy n="10" d="100"/>
        </p:scale>
        <p:origin x="1820" y="4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Hogikyan" userId="7mjzrPfqNii15ZPniEwWRfeikdlwwV9hIZmE8BWsbgQ=" providerId="None" clId="Web-{97CA89A5-25BC-4F68-BE84-DD3730B1C2CC}"/>
    <pc:docChg chg="modSld">
      <pc:chgData name="Megan Hogikyan" userId="7mjzrPfqNii15ZPniEwWRfeikdlwwV9hIZmE8BWsbgQ=" providerId="None" clId="Web-{97CA89A5-25BC-4F68-BE84-DD3730B1C2CC}" dt="2022-02-23T17:28:21.870" v="29" actId="14100"/>
      <pc:docMkLst>
        <pc:docMk/>
      </pc:docMkLst>
      <pc:sldChg chg="modSp">
        <pc:chgData name="Megan Hogikyan" userId="7mjzrPfqNii15ZPniEwWRfeikdlwwV9hIZmE8BWsbgQ=" providerId="None" clId="Web-{97CA89A5-25BC-4F68-BE84-DD3730B1C2CC}" dt="2022-02-23T17:28:21.870" v="29" actId="14100"/>
        <pc:sldMkLst>
          <pc:docMk/>
          <pc:sldMk cId="719969106" sldId="259"/>
        </pc:sldMkLst>
        <pc:spChg chg="mod">
          <ac:chgData name="Megan Hogikyan" userId="7mjzrPfqNii15ZPniEwWRfeikdlwwV9hIZmE8BWsbgQ=" providerId="None" clId="Web-{97CA89A5-25BC-4F68-BE84-DD3730B1C2CC}" dt="2022-02-23T17:28:21.667" v="20" actId="14100"/>
          <ac:spMkLst>
            <pc:docMk/>
            <pc:sldMk cId="719969106" sldId="259"/>
            <ac:spMk id="28" creationId="{00000000-0000-0000-0000-000000000000}"/>
          </ac:spMkLst>
        </pc:spChg>
        <pc:spChg chg="mod">
          <ac:chgData name="Megan Hogikyan" userId="7mjzrPfqNii15ZPniEwWRfeikdlwwV9hIZmE8BWsbgQ=" providerId="None" clId="Web-{97CA89A5-25BC-4F68-BE84-DD3730B1C2CC}" dt="2022-02-23T17:28:21.682" v="21" actId="14100"/>
          <ac:spMkLst>
            <pc:docMk/>
            <pc:sldMk cId="719969106" sldId="259"/>
            <ac:spMk id="29" creationId="{00000000-0000-0000-0000-000000000000}"/>
          </ac:spMkLst>
        </pc:spChg>
        <pc:spChg chg="mod">
          <ac:chgData name="Megan Hogikyan" userId="7mjzrPfqNii15ZPniEwWRfeikdlwwV9hIZmE8BWsbgQ=" providerId="None" clId="Web-{97CA89A5-25BC-4F68-BE84-DD3730B1C2CC}" dt="2022-02-23T17:28:21.713" v="22" actId="14100"/>
          <ac:spMkLst>
            <pc:docMk/>
            <pc:sldMk cId="719969106" sldId="259"/>
            <ac:spMk id="30" creationId="{00000000-0000-0000-0000-000000000000}"/>
          </ac:spMkLst>
        </pc:spChg>
        <pc:spChg chg="mod">
          <ac:chgData name="Megan Hogikyan" userId="7mjzrPfqNii15ZPniEwWRfeikdlwwV9hIZmE8BWsbgQ=" providerId="None" clId="Web-{97CA89A5-25BC-4F68-BE84-DD3730B1C2CC}" dt="2022-02-23T17:28:03.042" v="19" actId="14100"/>
          <ac:spMkLst>
            <pc:docMk/>
            <pc:sldMk cId="719969106" sldId="259"/>
            <ac:spMk id="31" creationId="{00000000-0000-0000-0000-000000000000}"/>
          </ac:spMkLst>
        </pc:spChg>
        <pc:spChg chg="mod">
          <ac:chgData name="Megan Hogikyan" userId="7mjzrPfqNii15ZPniEwWRfeikdlwwV9hIZmE8BWsbgQ=" providerId="None" clId="Web-{97CA89A5-25BC-4F68-BE84-DD3730B1C2CC}" dt="2022-02-23T17:27:38.745" v="10" actId="14100"/>
          <ac:spMkLst>
            <pc:docMk/>
            <pc:sldMk cId="719969106" sldId="259"/>
            <ac:spMk id="32" creationId="{00000000-0000-0000-0000-000000000000}"/>
          </ac:spMkLst>
        </pc:spChg>
        <pc:spChg chg="mod">
          <ac:chgData name="Megan Hogikyan" userId="7mjzrPfqNii15ZPniEwWRfeikdlwwV9hIZmE8BWsbgQ=" providerId="None" clId="Web-{97CA89A5-25BC-4F68-BE84-DD3730B1C2CC}" dt="2022-02-23T17:27:38.776" v="11" actId="14100"/>
          <ac:spMkLst>
            <pc:docMk/>
            <pc:sldMk cId="719969106" sldId="259"/>
            <ac:spMk id="33" creationId="{00000000-0000-0000-0000-000000000000}"/>
          </ac:spMkLst>
        </pc:spChg>
        <pc:spChg chg="mod">
          <ac:chgData name="Megan Hogikyan" userId="7mjzrPfqNii15ZPniEwWRfeikdlwwV9hIZmE8BWsbgQ=" providerId="None" clId="Web-{97CA89A5-25BC-4F68-BE84-DD3730B1C2CC}" dt="2022-02-23T17:27:38.792" v="12" actId="14100"/>
          <ac:spMkLst>
            <pc:docMk/>
            <pc:sldMk cId="719969106" sldId="259"/>
            <ac:spMk id="34" creationId="{00000000-0000-0000-0000-000000000000}"/>
          </ac:spMkLst>
        </pc:spChg>
        <pc:spChg chg="mod">
          <ac:chgData name="Megan Hogikyan" userId="7mjzrPfqNii15ZPniEwWRfeikdlwwV9hIZmE8BWsbgQ=" providerId="None" clId="Web-{97CA89A5-25BC-4F68-BE84-DD3730B1C2CC}" dt="2022-02-23T17:28:21.729" v="23" actId="14100"/>
          <ac:spMkLst>
            <pc:docMk/>
            <pc:sldMk cId="719969106" sldId="259"/>
            <ac:spMk id="35" creationId="{00000000-0000-0000-0000-000000000000}"/>
          </ac:spMkLst>
        </pc:spChg>
        <pc:spChg chg="mod">
          <ac:chgData name="Megan Hogikyan" userId="7mjzrPfqNii15ZPniEwWRfeikdlwwV9hIZmE8BWsbgQ=" providerId="None" clId="Web-{97CA89A5-25BC-4F68-BE84-DD3730B1C2CC}" dt="2022-02-23T17:28:21.745" v="24" actId="14100"/>
          <ac:spMkLst>
            <pc:docMk/>
            <pc:sldMk cId="719969106" sldId="259"/>
            <ac:spMk id="36" creationId="{00000000-0000-0000-0000-000000000000}"/>
          </ac:spMkLst>
        </pc:spChg>
        <pc:spChg chg="mod">
          <ac:chgData name="Megan Hogikyan" userId="7mjzrPfqNii15ZPniEwWRfeikdlwwV9hIZmE8BWsbgQ=" providerId="None" clId="Web-{97CA89A5-25BC-4F68-BE84-DD3730B1C2CC}" dt="2022-02-23T17:28:21.776" v="25" actId="14100"/>
          <ac:spMkLst>
            <pc:docMk/>
            <pc:sldMk cId="719969106" sldId="259"/>
            <ac:spMk id="37" creationId="{00000000-0000-0000-0000-000000000000}"/>
          </ac:spMkLst>
        </pc:spChg>
        <pc:spChg chg="mod">
          <ac:chgData name="Megan Hogikyan" userId="7mjzrPfqNii15ZPniEwWRfeikdlwwV9hIZmE8BWsbgQ=" providerId="None" clId="Web-{97CA89A5-25BC-4F68-BE84-DD3730B1C2CC}" dt="2022-02-23T17:28:21.792" v="26" actId="14100"/>
          <ac:spMkLst>
            <pc:docMk/>
            <pc:sldMk cId="719969106" sldId="259"/>
            <ac:spMk id="40" creationId="{00000000-0000-0000-0000-000000000000}"/>
          </ac:spMkLst>
        </pc:spChg>
        <pc:spChg chg="mod">
          <ac:chgData name="Megan Hogikyan" userId="7mjzrPfqNii15ZPniEwWRfeikdlwwV9hIZmE8BWsbgQ=" providerId="None" clId="Web-{97CA89A5-25BC-4F68-BE84-DD3730B1C2CC}" dt="2022-02-23T17:28:21.823" v="27" actId="14100"/>
          <ac:spMkLst>
            <pc:docMk/>
            <pc:sldMk cId="719969106" sldId="259"/>
            <ac:spMk id="41" creationId="{00000000-0000-0000-0000-000000000000}"/>
          </ac:spMkLst>
        </pc:spChg>
        <pc:spChg chg="mod">
          <ac:chgData name="Megan Hogikyan" userId="7mjzrPfqNii15ZPniEwWRfeikdlwwV9hIZmE8BWsbgQ=" providerId="None" clId="Web-{97CA89A5-25BC-4F68-BE84-DD3730B1C2CC}" dt="2022-02-23T17:28:21.838" v="28" actId="14100"/>
          <ac:spMkLst>
            <pc:docMk/>
            <pc:sldMk cId="719969106" sldId="259"/>
            <ac:spMk id="42" creationId="{00000000-0000-0000-0000-000000000000}"/>
          </ac:spMkLst>
        </pc:spChg>
        <pc:spChg chg="mod">
          <ac:chgData name="Megan Hogikyan" userId="7mjzrPfqNii15ZPniEwWRfeikdlwwV9hIZmE8BWsbgQ=" providerId="None" clId="Web-{97CA89A5-25BC-4F68-BE84-DD3730B1C2CC}" dt="2022-02-23T17:28:21.870" v="29" actId="14100"/>
          <ac:spMkLst>
            <pc:docMk/>
            <pc:sldMk cId="719969106" sldId="259"/>
            <ac:spMk id="43" creationId="{00000000-0000-0000-0000-000000000000}"/>
          </ac:spMkLst>
        </pc:spChg>
        <pc:spChg chg="mod">
          <ac:chgData name="Megan Hogikyan" userId="7mjzrPfqNii15ZPniEwWRfeikdlwwV9hIZmE8BWsbgQ=" providerId="None" clId="Web-{97CA89A5-25BC-4F68-BE84-DD3730B1C2CC}" dt="2022-02-23T17:27:38.823" v="13" actId="14100"/>
          <ac:spMkLst>
            <pc:docMk/>
            <pc:sldMk cId="719969106" sldId="259"/>
            <ac:spMk id="44" creationId="{00000000-0000-0000-0000-000000000000}"/>
          </ac:spMkLst>
        </pc:spChg>
        <pc:spChg chg="mod">
          <ac:chgData name="Megan Hogikyan" userId="7mjzrPfqNii15ZPniEwWRfeikdlwwV9hIZmE8BWsbgQ=" providerId="None" clId="Web-{97CA89A5-25BC-4F68-BE84-DD3730B1C2CC}" dt="2022-02-23T17:27:50.214" v="17" actId="14100"/>
          <ac:spMkLst>
            <pc:docMk/>
            <pc:sldMk cId="719969106" sldId="259"/>
            <ac:spMk id="45" creationId="{00000000-0000-0000-0000-000000000000}"/>
          </ac:spMkLst>
        </pc:spChg>
        <pc:spChg chg="mod">
          <ac:chgData name="Megan Hogikyan" userId="7mjzrPfqNii15ZPniEwWRfeikdlwwV9hIZmE8BWsbgQ=" providerId="None" clId="Web-{97CA89A5-25BC-4F68-BE84-DD3730B1C2CC}" dt="2022-02-23T17:27:38.839" v="14" actId="14100"/>
          <ac:spMkLst>
            <pc:docMk/>
            <pc:sldMk cId="719969106" sldId="259"/>
            <ac:spMk id="46" creationId="{00000000-0000-0000-0000-000000000000}"/>
          </ac:spMkLst>
        </pc:spChg>
        <pc:spChg chg="mod">
          <ac:chgData name="Megan Hogikyan" userId="7mjzrPfqNii15ZPniEwWRfeikdlwwV9hIZmE8BWsbgQ=" providerId="None" clId="Web-{97CA89A5-25BC-4F68-BE84-DD3730B1C2CC}" dt="2022-02-23T17:27:38.854" v="15" actId="14100"/>
          <ac:spMkLst>
            <pc:docMk/>
            <pc:sldMk cId="719969106" sldId="259"/>
            <ac:spMk id="47" creationId="{00000000-0000-0000-0000-000000000000}"/>
          </ac:spMkLst>
        </pc:spChg>
      </pc:sldChg>
    </pc:docChg>
  </pc:docChgLst>
  <pc:docChgLst>
    <pc:chgData name="Megan Hogikyan" userId="7mjzrPfqNii15ZPniEwWRfeikdlwwV9hIZmE8BWsbgQ=" providerId="None" clId="Web-{3E689750-AA91-4992-89DB-409188E2DEF1}"/>
    <pc:docChg chg="modSld">
      <pc:chgData name="Megan Hogikyan" userId="7mjzrPfqNii15ZPniEwWRfeikdlwwV9hIZmE8BWsbgQ=" providerId="None" clId="Web-{3E689750-AA91-4992-89DB-409188E2DEF1}" dt="2022-04-12T17:03:46.750" v="1"/>
      <pc:docMkLst>
        <pc:docMk/>
      </pc:docMkLst>
      <pc:sldChg chg="modSp">
        <pc:chgData name="Megan Hogikyan" userId="7mjzrPfqNii15ZPniEwWRfeikdlwwV9hIZmE8BWsbgQ=" providerId="None" clId="Web-{3E689750-AA91-4992-89DB-409188E2DEF1}" dt="2022-04-12T17:03:46.750" v="1"/>
        <pc:sldMkLst>
          <pc:docMk/>
          <pc:sldMk cId="719969106" sldId="259"/>
        </pc:sldMkLst>
        <pc:spChg chg="mod">
          <ac:chgData name="Megan Hogikyan" userId="7mjzrPfqNii15ZPniEwWRfeikdlwwV9hIZmE8BWsbgQ=" providerId="None" clId="Web-{3E689750-AA91-4992-89DB-409188E2DEF1}" dt="2022-04-12T17:03:46.718" v="0"/>
          <ac:spMkLst>
            <pc:docMk/>
            <pc:sldMk cId="719969106" sldId="259"/>
            <ac:spMk id="32" creationId="{00000000-0000-0000-0000-000000000000}"/>
          </ac:spMkLst>
        </pc:spChg>
        <pc:spChg chg="mod">
          <ac:chgData name="Megan Hogikyan" userId="7mjzrPfqNii15ZPniEwWRfeikdlwwV9hIZmE8BWsbgQ=" providerId="None" clId="Web-{3E689750-AA91-4992-89DB-409188E2DEF1}" dt="2022-04-12T17:03:46.750" v="1"/>
          <ac:spMkLst>
            <pc:docMk/>
            <pc:sldMk cId="719969106" sldId="259"/>
            <ac:spMk id="33" creationId="{00000000-0000-0000-0000-000000000000}"/>
          </ac:spMkLst>
        </pc:spChg>
      </pc:sldChg>
    </pc:docChg>
  </pc:docChgLst>
  <pc:docChgLst>
    <pc:chgData name="Megan Hogikyan" userId="7mjzrPfqNii15ZPniEwWRfeikdlwwV9hIZmE8BWsbgQ=" providerId="None" clId="Web-{68DB8FD0-8BD6-4D0F-A93E-FC01B5F84CB4}"/>
    <pc:docChg chg="modSld">
      <pc:chgData name="Megan Hogikyan" userId="7mjzrPfqNii15ZPniEwWRfeikdlwwV9hIZmE8BWsbgQ=" providerId="None" clId="Web-{68DB8FD0-8BD6-4D0F-A93E-FC01B5F84CB4}" dt="2022-02-23T19:09:20.229" v="11" actId="1076"/>
      <pc:docMkLst>
        <pc:docMk/>
      </pc:docMkLst>
      <pc:sldChg chg="addSp modSp">
        <pc:chgData name="Megan Hogikyan" userId="7mjzrPfqNii15ZPniEwWRfeikdlwwV9hIZmE8BWsbgQ=" providerId="None" clId="Web-{68DB8FD0-8BD6-4D0F-A93E-FC01B5F84CB4}" dt="2022-02-23T19:09:20.229" v="11" actId="1076"/>
        <pc:sldMkLst>
          <pc:docMk/>
          <pc:sldMk cId="719969106" sldId="259"/>
        </pc:sldMkLst>
        <pc:spChg chg="add mod">
          <ac:chgData name="Megan Hogikyan" userId="7mjzrPfqNii15ZPniEwWRfeikdlwwV9hIZmE8BWsbgQ=" providerId="None" clId="Web-{68DB8FD0-8BD6-4D0F-A93E-FC01B5F84CB4}" dt="2022-02-23T19:09:20.229" v="11" actId="1076"/>
          <ac:spMkLst>
            <pc:docMk/>
            <pc:sldMk cId="719969106" sldId="259"/>
            <ac:spMk id="52" creationId="{8139AC08-42FC-43D6-B659-F1BC9D68AA4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4A0ECD-63FB-4E86-90AB-4E13229C7523}"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54772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4A0ECD-63FB-4E86-90AB-4E13229C7523}"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274347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4A0ECD-63FB-4E86-90AB-4E13229C7523}"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354862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4A0ECD-63FB-4E86-90AB-4E13229C7523}"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297213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4A0ECD-63FB-4E86-90AB-4E13229C7523}"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1163410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4A0ECD-63FB-4E86-90AB-4E13229C7523}"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1557248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4A0ECD-63FB-4E86-90AB-4E13229C7523}" type="datetimeFigureOut">
              <a:rPr lang="en-US" smtClean="0"/>
              <a:t>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13246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4A0ECD-63FB-4E86-90AB-4E13229C7523}" type="datetimeFigureOut">
              <a:rPr lang="en-US" smtClean="0"/>
              <a:t>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37912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A0ECD-63FB-4E86-90AB-4E13229C7523}" type="datetimeFigureOut">
              <a:rPr lang="en-US" smtClean="0"/>
              <a:t>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335240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54A0ECD-63FB-4E86-90AB-4E13229C7523}"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292153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54A0ECD-63FB-4E86-90AB-4E13229C7523}"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AB043-4BB1-40F3-80B9-8F022A7B9638}" type="slidenum">
              <a:rPr lang="en-US" smtClean="0"/>
              <a:t>‹#›</a:t>
            </a:fld>
            <a:endParaRPr lang="en-US"/>
          </a:p>
        </p:txBody>
      </p:sp>
    </p:spTree>
    <p:extLst>
      <p:ext uri="{BB962C8B-B14F-4D97-AF65-F5344CB8AC3E}">
        <p14:creationId xmlns:p14="http://schemas.microsoft.com/office/powerpoint/2010/main" val="1020821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154A0ECD-63FB-4E86-90AB-4E13229C7523}" type="datetimeFigureOut">
              <a:rPr lang="en-US" smtClean="0"/>
              <a:t>4/12/2022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1A7AB043-4BB1-40F3-80B9-8F022A7B9638}" type="slidenum">
              <a:rPr lang="en-US" smtClean="0"/>
              <a:t>‹#›</a:t>
            </a:fld>
            <a:endParaRPr lang="en-US"/>
          </a:p>
        </p:txBody>
      </p:sp>
    </p:spTree>
    <p:extLst>
      <p:ext uri="{BB962C8B-B14F-4D97-AF65-F5344CB8AC3E}">
        <p14:creationId xmlns:p14="http://schemas.microsoft.com/office/powerpoint/2010/main" val="28395002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162"/>
          <p:cNvSpPr>
            <a:spLocks noChangeArrowheads="1"/>
          </p:cNvSpPr>
          <p:nvPr/>
        </p:nvSpPr>
        <p:spPr bwMode="auto">
          <a:xfrm>
            <a:off x="1413938" y="6891161"/>
            <a:ext cx="13130814" cy="671351"/>
          </a:xfrm>
          <a:prstGeom prst="rect">
            <a:avLst/>
          </a:prstGeom>
          <a:solidFill>
            <a:srgbClr val="555658"/>
          </a:solidFill>
          <a:ln w="9525">
            <a:noFill/>
            <a:miter lim="800000"/>
            <a:headEnd/>
            <a:tailEnd/>
          </a:ln>
        </p:spPr>
        <p:txBody>
          <a:bodyPr wrap="square" lIns="116212" tIns="58109" rIns="116212" bIns="58109">
            <a:spAutoFit/>
          </a:bodyPr>
          <a:lstStyle/>
          <a:p>
            <a:pPr defTabSz="1659384" eaLnBrk="0" fontAlgn="base" hangingPunct="0">
              <a:spcBef>
                <a:spcPct val="0"/>
              </a:spcBef>
              <a:spcAft>
                <a:spcPct val="0"/>
              </a:spcAft>
            </a:pPr>
            <a:r>
              <a:rPr lang="en-US" sz="3600" b="1" dirty="0">
                <a:solidFill>
                  <a:srgbClr val="FFFFFF"/>
                </a:solidFill>
                <a:latin typeface="Arial" charset="0"/>
                <a:cs typeface="Arial" charset="0"/>
              </a:rPr>
              <a:t>BACKGROUND &amp; SIGNIFICANCE</a:t>
            </a:r>
          </a:p>
        </p:txBody>
      </p:sp>
      <p:sp>
        <p:nvSpPr>
          <p:cNvPr id="29" name="Rectangle 942"/>
          <p:cNvSpPr>
            <a:spLocks noChangeArrowheads="1"/>
          </p:cNvSpPr>
          <p:nvPr/>
        </p:nvSpPr>
        <p:spPr bwMode="auto">
          <a:xfrm>
            <a:off x="1424522" y="21612191"/>
            <a:ext cx="13130814" cy="671351"/>
          </a:xfrm>
          <a:prstGeom prst="rect">
            <a:avLst/>
          </a:prstGeom>
          <a:solidFill>
            <a:srgbClr val="555658"/>
          </a:solidFill>
          <a:ln w="9525">
            <a:noFill/>
            <a:miter lim="800000"/>
            <a:headEnd/>
            <a:tailEnd/>
          </a:ln>
        </p:spPr>
        <p:txBody>
          <a:bodyPr wrap="square" lIns="116212" tIns="58109" rIns="116212" bIns="58109">
            <a:spAutoFit/>
          </a:bodyPr>
          <a:lstStyle/>
          <a:p>
            <a:pPr defTabSz="1659384" eaLnBrk="0" fontAlgn="base" hangingPunct="0">
              <a:spcBef>
                <a:spcPct val="0"/>
              </a:spcBef>
              <a:spcAft>
                <a:spcPct val="0"/>
              </a:spcAft>
            </a:pPr>
            <a:r>
              <a:rPr lang="en-US" sz="3600" b="1">
                <a:solidFill>
                  <a:srgbClr val="FFFFFF"/>
                </a:solidFill>
                <a:latin typeface="Arial" charset="0"/>
                <a:cs typeface="Arial" charset="0"/>
              </a:rPr>
              <a:t>METHODS</a:t>
            </a:r>
          </a:p>
        </p:txBody>
      </p:sp>
      <p:sp>
        <p:nvSpPr>
          <p:cNvPr id="30" name="Rectangle 945"/>
          <p:cNvSpPr>
            <a:spLocks noChangeArrowheads="1"/>
          </p:cNvSpPr>
          <p:nvPr/>
        </p:nvSpPr>
        <p:spPr bwMode="auto">
          <a:xfrm>
            <a:off x="1424517" y="26519199"/>
            <a:ext cx="13132930" cy="671351"/>
          </a:xfrm>
          <a:prstGeom prst="rect">
            <a:avLst/>
          </a:prstGeom>
          <a:solidFill>
            <a:srgbClr val="555658"/>
          </a:solidFill>
          <a:ln w="9525">
            <a:noFill/>
            <a:miter lim="800000"/>
            <a:headEnd/>
            <a:tailEnd/>
          </a:ln>
        </p:spPr>
        <p:txBody>
          <a:bodyPr wrap="square" lIns="116212" tIns="58109" rIns="116212" bIns="58109">
            <a:spAutoFit/>
          </a:bodyPr>
          <a:lstStyle/>
          <a:p>
            <a:pPr defTabSz="1659384" eaLnBrk="0" fontAlgn="base" hangingPunct="0">
              <a:spcBef>
                <a:spcPct val="0"/>
              </a:spcBef>
              <a:spcAft>
                <a:spcPct val="0"/>
              </a:spcAft>
            </a:pPr>
            <a:r>
              <a:rPr lang="en-US" sz="3600" b="1" dirty="0">
                <a:solidFill>
                  <a:srgbClr val="FFFFFF"/>
                </a:solidFill>
                <a:latin typeface="Arial" charset="0"/>
                <a:cs typeface="Arial" charset="0"/>
              </a:rPr>
              <a:t>DATA ANALYSES</a:t>
            </a:r>
          </a:p>
        </p:txBody>
      </p:sp>
      <p:sp>
        <p:nvSpPr>
          <p:cNvPr id="31" name="Rectangle 946"/>
          <p:cNvSpPr>
            <a:spLocks noChangeArrowheads="1"/>
          </p:cNvSpPr>
          <p:nvPr/>
        </p:nvSpPr>
        <p:spPr bwMode="auto">
          <a:xfrm>
            <a:off x="15500154" y="6891161"/>
            <a:ext cx="13636600" cy="671351"/>
          </a:xfrm>
          <a:prstGeom prst="rect">
            <a:avLst/>
          </a:prstGeom>
          <a:solidFill>
            <a:srgbClr val="555658"/>
          </a:solidFill>
          <a:ln w="9525">
            <a:noFill/>
            <a:miter lim="800000"/>
            <a:headEnd/>
            <a:tailEnd/>
          </a:ln>
        </p:spPr>
        <p:txBody>
          <a:bodyPr wrap="square" lIns="116212" tIns="58109" rIns="116212" bIns="58109">
            <a:spAutoFit/>
          </a:bodyPr>
          <a:lstStyle/>
          <a:p>
            <a:pPr defTabSz="1659384" eaLnBrk="0" fontAlgn="base" hangingPunct="0">
              <a:spcBef>
                <a:spcPct val="0"/>
              </a:spcBef>
              <a:spcAft>
                <a:spcPct val="0"/>
              </a:spcAft>
            </a:pPr>
            <a:r>
              <a:rPr lang="en-US" sz="3600" b="1" dirty="0">
                <a:solidFill>
                  <a:srgbClr val="FFFFFF"/>
                </a:solidFill>
                <a:latin typeface="Arial" charset="0"/>
                <a:cs typeface="Arial" charset="0"/>
              </a:rPr>
              <a:t>RESULTS</a:t>
            </a:r>
          </a:p>
        </p:txBody>
      </p:sp>
      <p:sp>
        <p:nvSpPr>
          <p:cNvPr id="32" name="Rectangle 126"/>
          <p:cNvSpPr>
            <a:spLocks noChangeArrowheads="1"/>
          </p:cNvSpPr>
          <p:nvPr/>
        </p:nvSpPr>
        <p:spPr bwMode="auto">
          <a:xfrm>
            <a:off x="29907274" y="11798170"/>
            <a:ext cx="12629261" cy="671351"/>
          </a:xfrm>
          <a:prstGeom prst="rect">
            <a:avLst/>
          </a:prstGeom>
          <a:solidFill>
            <a:srgbClr val="555658"/>
          </a:solidFill>
          <a:ln w="9525">
            <a:noFill/>
            <a:miter lim="800000"/>
            <a:headEnd/>
            <a:tailEnd/>
          </a:ln>
        </p:spPr>
        <p:txBody>
          <a:bodyPr wrap="square" lIns="116212" tIns="58109" rIns="116212" bIns="58109">
            <a:spAutoFit/>
          </a:bodyPr>
          <a:lstStyle/>
          <a:p>
            <a:pPr defTabSz="1659384" eaLnBrk="0" fontAlgn="base" hangingPunct="0">
              <a:spcBef>
                <a:spcPct val="0"/>
              </a:spcBef>
              <a:spcAft>
                <a:spcPct val="0"/>
              </a:spcAft>
            </a:pPr>
            <a:r>
              <a:rPr lang="en-US" sz="3600" b="1">
                <a:solidFill>
                  <a:srgbClr val="FFFFFF"/>
                </a:solidFill>
                <a:latin typeface="Arial" charset="0"/>
                <a:cs typeface="Arial" charset="0"/>
              </a:rPr>
              <a:t>CONCLUSIONS</a:t>
            </a:r>
          </a:p>
        </p:txBody>
      </p:sp>
      <p:sp>
        <p:nvSpPr>
          <p:cNvPr id="33" name="Rectangle 129"/>
          <p:cNvSpPr>
            <a:spLocks noChangeArrowheads="1"/>
          </p:cNvSpPr>
          <p:nvPr/>
        </p:nvSpPr>
        <p:spPr bwMode="auto">
          <a:xfrm>
            <a:off x="30000407" y="6891161"/>
            <a:ext cx="12629261" cy="671351"/>
          </a:xfrm>
          <a:prstGeom prst="rect">
            <a:avLst/>
          </a:prstGeom>
          <a:solidFill>
            <a:srgbClr val="555658"/>
          </a:solidFill>
          <a:ln w="9525">
            <a:noFill/>
            <a:miter lim="800000"/>
            <a:headEnd/>
            <a:tailEnd/>
          </a:ln>
        </p:spPr>
        <p:txBody>
          <a:bodyPr wrap="square" lIns="116212" tIns="58109" rIns="116212" bIns="58109">
            <a:spAutoFit/>
          </a:bodyPr>
          <a:lstStyle/>
          <a:p>
            <a:pPr defTabSz="1659384" eaLnBrk="0" fontAlgn="base" hangingPunct="0">
              <a:spcBef>
                <a:spcPct val="0"/>
              </a:spcBef>
              <a:spcAft>
                <a:spcPct val="0"/>
              </a:spcAft>
            </a:pPr>
            <a:r>
              <a:rPr lang="en-US" sz="3600" b="1" dirty="0">
                <a:solidFill>
                  <a:srgbClr val="FFFFFF"/>
                </a:solidFill>
                <a:latin typeface="Arial" charset="0"/>
                <a:cs typeface="Arial" charset="0"/>
              </a:rPr>
              <a:t>SUMMARY</a:t>
            </a:r>
          </a:p>
        </p:txBody>
      </p:sp>
      <p:sp>
        <p:nvSpPr>
          <p:cNvPr id="34" name="Rectangle 72"/>
          <p:cNvSpPr>
            <a:spLocks noChangeArrowheads="1"/>
          </p:cNvSpPr>
          <p:nvPr/>
        </p:nvSpPr>
        <p:spPr bwMode="auto">
          <a:xfrm>
            <a:off x="29835307" y="16705179"/>
            <a:ext cx="12629261" cy="671351"/>
          </a:xfrm>
          <a:prstGeom prst="rect">
            <a:avLst/>
          </a:prstGeom>
          <a:solidFill>
            <a:srgbClr val="278ECE"/>
          </a:solidFill>
          <a:ln w="9525">
            <a:noFill/>
            <a:miter lim="800000"/>
            <a:headEnd/>
            <a:tailEnd/>
          </a:ln>
        </p:spPr>
        <p:txBody>
          <a:bodyPr wrap="square" lIns="116212" tIns="58109" rIns="116212" bIns="58109">
            <a:spAutoFit/>
          </a:bodyPr>
          <a:lstStyle/>
          <a:p>
            <a:pPr defTabSz="1659384" eaLnBrk="0" fontAlgn="base" hangingPunct="0">
              <a:spcBef>
                <a:spcPct val="0"/>
              </a:spcBef>
              <a:spcAft>
                <a:spcPct val="0"/>
              </a:spcAft>
            </a:pPr>
            <a:r>
              <a:rPr lang="en-US" sz="3600" b="1" dirty="0">
                <a:solidFill>
                  <a:srgbClr val="FFFFFF"/>
                </a:solidFill>
                <a:latin typeface="Arial" charset="0"/>
                <a:cs typeface="Arial" charset="0"/>
              </a:rPr>
              <a:t>ACKNOWLEDGEMENTS</a:t>
            </a:r>
          </a:p>
        </p:txBody>
      </p:sp>
      <p:sp>
        <p:nvSpPr>
          <p:cNvPr id="35" name="Rectangle 297"/>
          <p:cNvSpPr>
            <a:spLocks noChangeArrowheads="1"/>
          </p:cNvSpPr>
          <p:nvPr/>
        </p:nvSpPr>
        <p:spPr bwMode="auto">
          <a:xfrm>
            <a:off x="1426638" y="11798171"/>
            <a:ext cx="13130814" cy="671351"/>
          </a:xfrm>
          <a:prstGeom prst="rect">
            <a:avLst/>
          </a:prstGeom>
          <a:solidFill>
            <a:srgbClr val="555658"/>
          </a:solidFill>
          <a:ln w="9525">
            <a:noFill/>
            <a:miter lim="800000"/>
            <a:headEnd/>
            <a:tailEnd/>
          </a:ln>
        </p:spPr>
        <p:txBody>
          <a:bodyPr wrap="square" lIns="116212" tIns="58109" rIns="116212" bIns="58109">
            <a:spAutoFit/>
          </a:bodyPr>
          <a:lstStyle/>
          <a:p>
            <a:pPr defTabSz="1659384" eaLnBrk="0" fontAlgn="base" hangingPunct="0">
              <a:spcBef>
                <a:spcPct val="0"/>
              </a:spcBef>
              <a:spcAft>
                <a:spcPct val="0"/>
              </a:spcAft>
            </a:pPr>
            <a:r>
              <a:rPr lang="en-US" sz="3600" b="1" dirty="0">
                <a:solidFill>
                  <a:srgbClr val="FFFFFF"/>
                </a:solidFill>
                <a:latin typeface="Arial" charset="0"/>
                <a:cs typeface="Arial" charset="0"/>
              </a:rPr>
              <a:t>PURPOSE</a:t>
            </a:r>
          </a:p>
        </p:txBody>
      </p:sp>
      <p:sp>
        <p:nvSpPr>
          <p:cNvPr id="36" name="Rectangle 494"/>
          <p:cNvSpPr>
            <a:spLocks noChangeArrowheads="1"/>
          </p:cNvSpPr>
          <p:nvPr/>
        </p:nvSpPr>
        <p:spPr bwMode="auto">
          <a:xfrm>
            <a:off x="1426638" y="12739432"/>
            <a:ext cx="13082136" cy="2237316"/>
          </a:xfrm>
          <a:prstGeom prst="rect">
            <a:avLst/>
          </a:prstGeom>
          <a:noFill/>
          <a:ln w="9525">
            <a:noFill/>
            <a:miter lim="800000"/>
            <a:headEnd/>
            <a:tailEnd/>
          </a:ln>
        </p:spPr>
        <p:txBody>
          <a:bodyPr lIns="121807" tIns="60904" rIns="121807" bIns="60904"/>
          <a:lstStyle/>
          <a:p>
            <a:pPr marL="234939" indent="-234939" defTabSz="3898705" fontAlgn="base">
              <a:spcBef>
                <a:spcPct val="20000"/>
              </a:spcBef>
              <a:spcAft>
                <a:spcPct val="0"/>
              </a:spcAft>
              <a:buClr>
                <a:srgbClr val="FFCC00"/>
              </a:buClr>
              <a:buSzPct val="70000"/>
              <a:buFont typeface="Wingdings" pitchFamily="2" charset="2"/>
              <a:buChar char="§"/>
            </a:pPr>
            <a:r>
              <a:rPr lang="en-US" sz="2800" b="1" dirty="0">
                <a:solidFill>
                  <a:srgbClr val="DADADA">
                    <a:lumMod val="10000"/>
                  </a:srgbClr>
                </a:solidFill>
                <a:latin typeface="Arial" charset="0"/>
                <a:cs typeface="Arial" charset="0"/>
              </a:rPr>
              <a:t>Text</a:t>
            </a:r>
            <a:endParaRPr lang="en-US" sz="2800" dirty="0">
              <a:solidFill>
                <a:srgbClr val="DADADA">
                  <a:lumMod val="10000"/>
                </a:srgbClr>
              </a:solidFill>
              <a:latin typeface="Arial" charset="0"/>
              <a:cs typeface="Arial" charset="0"/>
            </a:endParaRPr>
          </a:p>
        </p:txBody>
      </p:sp>
      <p:sp>
        <p:nvSpPr>
          <p:cNvPr id="37" name="Rectangle 495"/>
          <p:cNvSpPr>
            <a:spLocks noChangeArrowheads="1"/>
          </p:cNvSpPr>
          <p:nvPr/>
        </p:nvSpPr>
        <p:spPr bwMode="auto">
          <a:xfrm>
            <a:off x="1413938" y="16705181"/>
            <a:ext cx="13130814" cy="671351"/>
          </a:xfrm>
          <a:prstGeom prst="rect">
            <a:avLst/>
          </a:prstGeom>
          <a:solidFill>
            <a:srgbClr val="555658"/>
          </a:solidFill>
          <a:ln w="9525">
            <a:noFill/>
            <a:miter lim="800000"/>
            <a:headEnd/>
            <a:tailEnd/>
          </a:ln>
        </p:spPr>
        <p:txBody>
          <a:bodyPr wrap="square" lIns="116212" tIns="58109" rIns="116212" bIns="58109">
            <a:spAutoFit/>
          </a:bodyPr>
          <a:lstStyle/>
          <a:p>
            <a:pPr defTabSz="1659384" eaLnBrk="0" fontAlgn="base" hangingPunct="0">
              <a:spcBef>
                <a:spcPct val="0"/>
              </a:spcBef>
              <a:spcAft>
                <a:spcPct val="0"/>
              </a:spcAft>
            </a:pPr>
            <a:r>
              <a:rPr lang="en-US" sz="3600" b="1" dirty="0">
                <a:solidFill>
                  <a:srgbClr val="FFFFFF"/>
                </a:solidFill>
                <a:latin typeface="Arial" charset="0"/>
                <a:cs typeface="Arial" charset="0"/>
              </a:rPr>
              <a:t>RESEARCH QUESTIONS</a:t>
            </a:r>
          </a:p>
        </p:txBody>
      </p:sp>
      <p:sp>
        <p:nvSpPr>
          <p:cNvPr id="38" name="Line 1261"/>
          <p:cNvSpPr>
            <a:spLocks noChangeShapeType="1"/>
          </p:cNvSpPr>
          <p:nvPr/>
        </p:nvSpPr>
        <p:spPr bwMode="auto">
          <a:xfrm>
            <a:off x="23169033" y="7584325"/>
            <a:ext cx="0" cy="0"/>
          </a:xfrm>
          <a:prstGeom prst="line">
            <a:avLst/>
          </a:prstGeom>
          <a:noFill/>
          <a:ln w="12700" cap="rnd">
            <a:solidFill>
              <a:srgbClr val="000000"/>
            </a:solidFill>
            <a:round/>
            <a:headEnd/>
            <a:tailEnd/>
          </a:ln>
        </p:spPr>
        <p:txBody>
          <a:bodyPr wrap="none" anchor="ctr"/>
          <a:lstStyle/>
          <a:p>
            <a:pPr defTabSz="1219140" fontAlgn="base">
              <a:spcBef>
                <a:spcPct val="0"/>
              </a:spcBef>
              <a:spcAft>
                <a:spcPct val="0"/>
              </a:spcAft>
            </a:pPr>
            <a:endParaRPr lang="en-US" sz="2533" b="1">
              <a:solidFill>
                <a:srgbClr val="000514"/>
              </a:solidFill>
              <a:latin typeface="Garamond" pitchFamily="18" charset="0"/>
              <a:cs typeface="Arial" charset="0"/>
            </a:endParaRPr>
          </a:p>
        </p:txBody>
      </p:sp>
      <p:sp>
        <p:nvSpPr>
          <p:cNvPr id="39" name="Line 2093"/>
          <p:cNvSpPr>
            <a:spLocks noChangeShapeType="1"/>
          </p:cNvSpPr>
          <p:nvPr/>
        </p:nvSpPr>
        <p:spPr bwMode="auto">
          <a:xfrm>
            <a:off x="23169033" y="7584325"/>
            <a:ext cx="0" cy="0"/>
          </a:xfrm>
          <a:prstGeom prst="line">
            <a:avLst/>
          </a:prstGeom>
          <a:noFill/>
          <a:ln w="12700" cap="rnd">
            <a:solidFill>
              <a:srgbClr val="000000"/>
            </a:solidFill>
            <a:round/>
            <a:headEnd/>
            <a:tailEnd/>
          </a:ln>
        </p:spPr>
        <p:txBody>
          <a:bodyPr wrap="none" anchor="ctr"/>
          <a:lstStyle/>
          <a:p>
            <a:pPr defTabSz="1219140" fontAlgn="base">
              <a:spcBef>
                <a:spcPct val="0"/>
              </a:spcBef>
              <a:spcAft>
                <a:spcPct val="0"/>
              </a:spcAft>
            </a:pPr>
            <a:endParaRPr lang="en-US" sz="2533" b="1">
              <a:solidFill>
                <a:srgbClr val="000514"/>
              </a:solidFill>
              <a:latin typeface="Garamond" pitchFamily="18" charset="0"/>
              <a:cs typeface="Arial" charset="0"/>
            </a:endParaRPr>
          </a:p>
        </p:txBody>
      </p:sp>
      <p:sp>
        <p:nvSpPr>
          <p:cNvPr id="40" name="Rectangle 494"/>
          <p:cNvSpPr>
            <a:spLocks noChangeArrowheads="1"/>
          </p:cNvSpPr>
          <p:nvPr/>
        </p:nvSpPr>
        <p:spPr bwMode="auto">
          <a:xfrm>
            <a:off x="1413938" y="7839784"/>
            <a:ext cx="13118112" cy="2237316"/>
          </a:xfrm>
          <a:prstGeom prst="rect">
            <a:avLst/>
          </a:prstGeom>
          <a:noFill/>
          <a:ln w="9525">
            <a:noFill/>
            <a:miter lim="800000"/>
            <a:headEnd/>
            <a:tailEnd/>
          </a:ln>
        </p:spPr>
        <p:txBody>
          <a:bodyPr lIns="121807" tIns="60904" rIns="121807" bIns="60904"/>
          <a:lstStyle/>
          <a:p>
            <a:pPr marL="234939" indent="-234939" defTabSz="3898705" fontAlgn="base">
              <a:spcBef>
                <a:spcPct val="20000"/>
              </a:spcBef>
              <a:spcAft>
                <a:spcPct val="0"/>
              </a:spcAft>
              <a:buClr>
                <a:srgbClr val="FFCC00"/>
              </a:buClr>
              <a:buSzPct val="70000"/>
              <a:buFont typeface="Wingdings" pitchFamily="2" charset="2"/>
              <a:buChar char="§"/>
            </a:pPr>
            <a:r>
              <a:rPr lang="en-US" sz="2800" b="1" dirty="0">
                <a:solidFill>
                  <a:srgbClr val="DADADA">
                    <a:lumMod val="10000"/>
                  </a:srgbClr>
                </a:solidFill>
                <a:latin typeface="Arial" charset="0"/>
                <a:cs typeface="Arial" charset="0"/>
              </a:rPr>
              <a:t>Text</a:t>
            </a:r>
            <a:endParaRPr lang="en-US" sz="2800" dirty="0">
              <a:solidFill>
                <a:srgbClr val="DADADA">
                  <a:lumMod val="10000"/>
                </a:srgbClr>
              </a:solidFill>
              <a:latin typeface="Arial" charset="0"/>
              <a:cs typeface="Arial" charset="0"/>
            </a:endParaRPr>
          </a:p>
        </p:txBody>
      </p:sp>
      <p:sp>
        <p:nvSpPr>
          <p:cNvPr id="41" name="Rectangle 494"/>
          <p:cNvSpPr>
            <a:spLocks noChangeArrowheads="1"/>
          </p:cNvSpPr>
          <p:nvPr/>
        </p:nvSpPr>
        <p:spPr bwMode="auto">
          <a:xfrm>
            <a:off x="1413938" y="17650019"/>
            <a:ext cx="13118112" cy="1871133"/>
          </a:xfrm>
          <a:prstGeom prst="rect">
            <a:avLst/>
          </a:prstGeom>
          <a:noFill/>
          <a:ln w="9525">
            <a:noFill/>
            <a:miter lim="800000"/>
            <a:headEnd/>
            <a:tailEnd/>
          </a:ln>
        </p:spPr>
        <p:txBody>
          <a:bodyPr lIns="121807" tIns="60904" rIns="121807" bIns="60904"/>
          <a:lstStyle/>
          <a:p>
            <a:pPr marL="234939" indent="-234939" defTabSz="3898705" fontAlgn="base">
              <a:spcBef>
                <a:spcPct val="20000"/>
              </a:spcBef>
              <a:spcAft>
                <a:spcPct val="0"/>
              </a:spcAft>
              <a:buClr>
                <a:srgbClr val="FFCC00"/>
              </a:buClr>
              <a:buSzPct val="70000"/>
              <a:buFont typeface="Wingdings" pitchFamily="2" charset="2"/>
              <a:buChar char="§"/>
            </a:pPr>
            <a:r>
              <a:rPr lang="en-US" sz="2800" b="1" dirty="0">
                <a:solidFill>
                  <a:srgbClr val="DADADA">
                    <a:lumMod val="10000"/>
                  </a:srgbClr>
                </a:solidFill>
                <a:latin typeface="Arial" charset="0"/>
                <a:cs typeface="Arial" charset="0"/>
              </a:rPr>
              <a:t>Text</a:t>
            </a:r>
            <a:endParaRPr lang="en-US" sz="2800" dirty="0">
              <a:solidFill>
                <a:srgbClr val="DADADA">
                  <a:lumMod val="10000"/>
                </a:srgbClr>
              </a:solidFill>
              <a:latin typeface="Arial" charset="0"/>
              <a:cs typeface="Arial" charset="0"/>
            </a:endParaRPr>
          </a:p>
        </p:txBody>
      </p:sp>
      <p:sp>
        <p:nvSpPr>
          <p:cNvPr id="42" name="Rectangle 494"/>
          <p:cNvSpPr>
            <a:spLocks noChangeArrowheads="1"/>
          </p:cNvSpPr>
          <p:nvPr/>
        </p:nvSpPr>
        <p:spPr bwMode="auto">
          <a:xfrm>
            <a:off x="1413938" y="22557029"/>
            <a:ext cx="13118112" cy="2237316"/>
          </a:xfrm>
          <a:prstGeom prst="rect">
            <a:avLst/>
          </a:prstGeom>
          <a:noFill/>
          <a:ln w="9525">
            <a:noFill/>
            <a:miter lim="800000"/>
            <a:headEnd/>
            <a:tailEnd/>
          </a:ln>
        </p:spPr>
        <p:txBody>
          <a:bodyPr lIns="121807" tIns="60904" rIns="121807" bIns="60904"/>
          <a:lstStyle/>
          <a:p>
            <a:pPr marL="234939" indent="-234939" defTabSz="3898705" fontAlgn="base">
              <a:spcBef>
                <a:spcPct val="20000"/>
              </a:spcBef>
              <a:spcAft>
                <a:spcPct val="0"/>
              </a:spcAft>
              <a:buClr>
                <a:srgbClr val="FFCC00"/>
              </a:buClr>
              <a:buSzPct val="70000"/>
              <a:buFont typeface="Wingdings" pitchFamily="2" charset="2"/>
              <a:buChar char="§"/>
            </a:pPr>
            <a:r>
              <a:rPr lang="en-US" sz="2800" b="1" dirty="0">
                <a:solidFill>
                  <a:srgbClr val="DADADA">
                    <a:lumMod val="10000"/>
                  </a:srgbClr>
                </a:solidFill>
                <a:latin typeface="Arial" charset="0"/>
                <a:cs typeface="Arial" charset="0"/>
              </a:rPr>
              <a:t>Text</a:t>
            </a:r>
            <a:endParaRPr lang="en-US" sz="2800" dirty="0">
              <a:solidFill>
                <a:srgbClr val="DADADA">
                  <a:lumMod val="10000"/>
                </a:srgbClr>
              </a:solidFill>
              <a:latin typeface="Arial" charset="0"/>
              <a:cs typeface="Arial" charset="0"/>
            </a:endParaRPr>
          </a:p>
        </p:txBody>
      </p:sp>
      <p:sp>
        <p:nvSpPr>
          <p:cNvPr id="43" name="Rectangle 494"/>
          <p:cNvSpPr>
            <a:spLocks noChangeArrowheads="1"/>
          </p:cNvSpPr>
          <p:nvPr/>
        </p:nvSpPr>
        <p:spPr bwMode="auto">
          <a:xfrm>
            <a:off x="1439340" y="27464039"/>
            <a:ext cx="13118112" cy="1453092"/>
          </a:xfrm>
          <a:prstGeom prst="rect">
            <a:avLst/>
          </a:prstGeom>
          <a:noFill/>
          <a:ln w="9525">
            <a:noFill/>
            <a:miter lim="800000"/>
            <a:headEnd/>
            <a:tailEnd/>
          </a:ln>
        </p:spPr>
        <p:txBody>
          <a:bodyPr lIns="121807" tIns="60904" rIns="121807" bIns="60904"/>
          <a:lstStyle/>
          <a:p>
            <a:pPr marL="234939" indent="-234939" defTabSz="3898705" fontAlgn="base">
              <a:spcBef>
                <a:spcPct val="20000"/>
              </a:spcBef>
              <a:spcAft>
                <a:spcPct val="0"/>
              </a:spcAft>
              <a:buClr>
                <a:srgbClr val="FFCC00"/>
              </a:buClr>
              <a:buSzPct val="70000"/>
              <a:buFont typeface="Wingdings" pitchFamily="2" charset="2"/>
              <a:buChar char="§"/>
            </a:pPr>
            <a:r>
              <a:rPr lang="en-US" sz="2800" b="1" dirty="0">
                <a:solidFill>
                  <a:srgbClr val="DADADA">
                    <a:lumMod val="10000"/>
                  </a:srgbClr>
                </a:solidFill>
                <a:latin typeface="Arial" charset="0"/>
                <a:cs typeface="Arial" charset="0"/>
              </a:rPr>
              <a:t>Text</a:t>
            </a:r>
            <a:endParaRPr lang="en-US" sz="2800" dirty="0">
              <a:solidFill>
                <a:srgbClr val="DADADA">
                  <a:lumMod val="10000"/>
                </a:srgbClr>
              </a:solidFill>
              <a:latin typeface="Arial" charset="0"/>
              <a:cs typeface="Arial" charset="0"/>
            </a:endParaRPr>
          </a:p>
        </p:txBody>
      </p:sp>
      <p:sp>
        <p:nvSpPr>
          <p:cNvPr id="44" name="Rectangle 494"/>
          <p:cNvSpPr>
            <a:spLocks noChangeArrowheads="1"/>
          </p:cNvSpPr>
          <p:nvPr/>
        </p:nvSpPr>
        <p:spPr bwMode="auto">
          <a:xfrm>
            <a:off x="30015228" y="7839784"/>
            <a:ext cx="12614443" cy="2237316"/>
          </a:xfrm>
          <a:prstGeom prst="rect">
            <a:avLst/>
          </a:prstGeom>
          <a:noFill/>
          <a:ln w="9525">
            <a:noFill/>
            <a:miter lim="800000"/>
            <a:headEnd/>
            <a:tailEnd/>
          </a:ln>
        </p:spPr>
        <p:txBody>
          <a:bodyPr lIns="121807" tIns="60904" rIns="121807" bIns="60904"/>
          <a:lstStyle/>
          <a:p>
            <a:pPr marL="234939" indent="-234939" defTabSz="3898705" fontAlgn="base">
              <a:spcBef>
                <a:spcPct val="20000"/>
              </a:spcBef>
              <a:spcAft>
                <a:spcPct val="0"/>
              </a:spcAft>
              <a:buClr>
                <a:srgbClr val="FFCC00"/>
              </a:buClr>
              <a:buSzPct val="70000"/>
              <a:buFont typeface="Wingdings" pitchFamily="2" charset="2"/>
              <a:buChar char="§"/>
            </a:pPr>
            <a:r>
              <a:rPr lang="en-US" sz="2800" b="1" dirty="0">
                <a:solidFill>
                  <a:srgbClr val="DADADA">
                    <a:lumMod val="10000"/>
                  </a:srgbClr>
                </a:solidFill>
                <a:latin typeface="Arial" charset="0"/>
                <a:cs typeface="Arial" charset="0"/>
              </a:rPr>
              <a:t>Text</a:t>
            </a:r>
            <a:endParaRPr lang="en-US" sz="2800" dirty="0">
              <a:solidFill>
                <a:srgbClr val="DADADA">
                  <a:lumMod val="10000"/>
                </a:srgbClr>
              </a:solidFill>
              <a:latin typeface="Arial" charset="0"/>
              <a:cs typeface="Arial" charset="0"/>
            </a:endParaRPr>
          </a:p>
        </p:txBody>
      </p:sp>
      <p:sp>
        <p:nvSpPr>
          <p:cNvPr id="45" name="Rectangle 494"/>
          <p:cNvSpPr>
            <a:spLocks noChangeArrowheads="1"/>
          </p:cNvSpPr>
          <p:nvPr/>
        </p:nvSpPr>
        <p:spPr bwMode="auto">
          <a:xfrm>
            <a:off x="15512962" y="7839784"/>
            <a:ext cx="13627922" cy="14731432"/>
          </a:xfrm>
          <a:prstGeom prst="rect">
            <a:avLst/>
          </a:prstGeom>
          <a:noFill/>
          <a:ln w="9525">
            <a:noFill/>
            <a:miter lim="800000"/>
            <a:headEnd/>
            <a:tailEnd/>
          </a:ln>
        </p:spPr>
        <p:txBody>
          <a:bodyPr lIns="121807" tIns="60904" rIns="121807" bIns="60904"/>
          <a:lstStyle/>
          <a:p>
            <a:pPr marL="234939" indent="-234939" algn="ctr" defTabSz="3898705" fontAlgn="base">
              <a:spcBef>
                <a:spcPct val="20000"/>
              </a:spcBef>
              <a:spcAft>
                <a:spcPct val="0"/>
              </a:spcAft>
              <a:buClr>
                <a:srgbClr val="FFCC00"/>
              </a:buClr>
              <a:buSzPct val="70000"/>
            </a:pPr>
            <a:r>
              <a:rPr lang="en-US" sz="2800" dirty="0">
                <a:solidFill>
                  <a:srgbClr val="DADADA">
                    <a:lumMod val="10000"/>
                  </a:srgbClr>
                </a:solidFill>
                <a:latin typeface="Arial" charset="0"/>
                <a:cs typeface="Arial" charset="0"/>
              </a:rPr>
              <a:t>Diagrams, Tables, etc.</a:t>
            </a:r>
          </a:p>
        </p:txBody>
      </p:sp>
      <p:sp>
        <p:nvSpPr>
          <p:cNvPr id="46" name="Rectangle 494"/>
          <p:cNvSpPr>
            <a:spLocks noChangeArrowheads="1"/>
          </p:cNvSpPr>
          <p:nvPr/>
        </p:nvSpPr>
        <p:spPr bwMode="auto">
          <a:xfrm>
            <a:off x="29835311" y="12742125"/>
            <a:ext cx="12614443" cy="2237316"/>
          </a:xfrm>
          <a:prstGeom prst="rect">
            <a:avLst/>
          </a:prstGeom>
          <a:noFill/>
          <a:ln w="9525">
            <a:noFill/>
            <a:miter lim="800000"/>
            <a:headEnd/>
            <a:tailEnd/>
          </a:ln>
        </p:spPr>
        <p:txBody>
          <a:bodyPr lIns="121807" tIns="60904" rIns="121807" bIns="60904"/>
          <a:lstStyle/>
          <a:p>
            <a:pPr marL="234939" indent="-234939" defTabSz="3898705" fontAlgn="base">
              <a:spcBef>
                <a:spcPct val="20000"/>
              </a:spcBef>
              <a:spcAft>
                <a:spcPct val="0"/>
              </a:spcAft>
              <a:buClr>
                <a:srgbClr val="FFCC00"/>
              </a:buClr>
              <a:buSzPct val="70000"/>
              <a:buFont typeface="Wingdings" pitchFamily="2" charset="2"/>
              <a:buChar char="§"/>
            </a:pPr>
            <a:r>
              <a:rPr lang="en-US" sz="2800" b="1" dirty="0">
                <a:solidFill>
                  <a:srgbClr val="DADADA">
                    <a:lumMod val="10000"/>
                  </a:srgbClr>
                </a:solidFill>
                <a:latin typeface="Arial" charset="0"/>
                <a:cs typeface="Arial" charset="0"/>
              </a:rPr>
              <a:t>Text</a:t>
            </a:r>
            <a:endParaRPr lang="en-US" sz="2800" dirty="0">
              <a:solidFill>
                <a:srgbClr val="DADADA">
                  <a:lumMod val="10000"/>
                </a:srgbClr>
              </a:solidFill>
              <a:latin typeface="Arial" charset="0"/>
              <a:cs typeface="Arial" charset="0"/>
            </a:endParaRPr>
          </a:p>
        </p:txBody>
      </p:sp>
      <p:sp>
        <p:nvSpPr>
          <p:cNvPr id="47" name="Rectangle 494"/>
          <p:cNvSpPr>
            <a:spLocks noChangeArrowheads="1"/>
          </p:cNvSpPr>
          <p:nvPr/>
        </p:nvSpPr>
        <p:spPr bwMode="auto">
          <a:xfrm>
            <a:off x="29886105" y="17650019"/>
            <a:ext cx="12578466" cy="1453092"/>
          </a:xfrm>
          <a:prstGeom prst="rect">
            <a:avLst/>
          </a:prstGeom>
          <a:noFill/>
          <a:ln w="9525">
            <a:noFill/>
            <a:miter lim="800000"/>
            <a:headEnd/>
            <a:tailEnd/>
          </a:ln>
        </p:spPr>
        <p:txBody>
          <a:bodyPr lIns="121807" tIns="60904" rIns="121807" bIns="60904"/>
          <a:lstStyle/>
          <a:p>
            <a:pPr marL="234939" indent="-234939" defTabSz="3898705" fontAlgn="base">
              <a:spcBef>
                <a:spcPct val="20000"/>
              </a:spcBef>
              <a:spcAft>
                <a:spcPct val="0"/>
              </a:spcAft>
              <a:buClr>
                <a:srgbClr val="FFCC00"/>
              </a:buClr>
              <a:buSzPct val="70000"/>
              <a:buFont typeface="Wingdings" pitchFamily="2" charset="2"/>
              <a:buChar char="§"/>
            </a:pPr>
            <a:r>
              <a:rPr lang="en-US" sz="2800" b="1" dirty="0">
                <a:solidFill>
                  <a:srgbClr val="DADADA">
                    <a:lumMod val="10000"/>
                  </a:srgbClr>
                </a:solidFill>
                <a:latin typeface="Arial" charset="0"/>
                <a:cs typeface="Arial" charset="0"/>
              </a:rPr>
              <a:t>Text</a:t>
            </a:r>
            <a:endParaRPr lang="en-US" sz="2800" dirty="0">
              <a:solidFill>
                <a:srgbClr val="DADADA">
                  <a:lumMod val="10000"/>
                </a:srgbClr>
              </a:solidFill>
              <a:latin typeface="Arial" charset="0"/>
              <a:cs typeface="Arial" charset="0"/>
            </a:endParaRPr>
          </a:p>
        </p:txBody>
      </p:sp>
      <p:grpSp>
        <p:nvGrpSpPr>
          <p:cNvPr id="49" name="Group 48"/>
          <p:cNvGrpSpPr/>
          <p:nvPr/>
        </p:nvGrpSpPr>
        <p:grpSpPr>
          <a:xfrm>
            <a:off x="1413933" y="1104188"/>
            <a:ext cx="21657735" cy="3469223"/>
            <a:chOff x="1413933" y="1367194"/>
            <a:chExt cx="21657735" cy="3469223"/>
          </a:xfrm>
        </p:grpSpPr>
        <p:sp>
          <p:nvSpPr>
            <p:cNvPr id="50" name="Rectangle 632"/>
            <p:cNvSpPr>
              <a:spLocks noChangeArrowheads="1"/>
            </p:cNvSpPr>
            <p:nvPr/>
          </p:nvSpPr>
          <p:spPr bwMode="auto">
            <a:xfrm>
              <a:off x="1413935" y="1367194"/>
              <a:ext cx="21657733" cy="2302169"/>
            </a:xfrm>
            <a:prstGeom prst="rect">
              <a:avLst/>
            </a:prstGeom>
            <a:noFill/>
            <a:ln w="9525">
              <a:noFill/>
              <a:miter lim="800000"/>
              <a:headEnd/>
              <a:tailEnd/>
            </a:ln>
          </p:spPr>
          <p:txBody>
            <a:bodyPr wrap="square" lIns="0" tIns="0" rIns="0" bIns="0">
              <a:spAutoFit/>
            </a:bodyPr>
            <a:lstStyle/>
            <a:p>
              <a:pPr defTabSz="1534508" eaLnBrk="0" fontAlgn="base" hangingPunct="0">
                <a:lnSpc>
                  <a:spcPct val="85000"/>
                </a:lnSpc>
                <a:spcBef>
                  <a:spcPct val="0"/>
                </a:spcBef>
                <a:spcAft>
                  <a:spcPct val="0"/>
                </a:spcAft>
              </a:pPr>
              <a:r>
                <a:rPr lang="en-US" sz="8800" dirty="0">
                  <a:latin typeface="Arial" panose="020B0604020202020204" pitchFamily="34" charset="0"/>
                  <a:cs typeface="Arial" panose="020B0604020202020204" pitchFamily="34" charset="0"/>
                </a:rPr>
                <a:t>Title </a:t>
              </a:r>
            </a:p>
            <a:p>
              <a:pPr defTabSz="1534508" eaLnBrk="0" fontAlgn="base" hangingPunct="0">
                <a:lnSpc>
                  <a:spcPct val="85000"/>
                </a:lnSpc>
                <a:spcBef>
                  <a:spcPct val="0"/>
                </a:spcBef>
                <a:spcAft>
                  <a:spcPct val="0"/>
                </a:spcAft>
              </a:pPr>
              <a:r>
                <a:rPr lang="en-US" sz="8800" dirty="0">
                  <a:latin typeface="Arial" panose="020B0604020202020204" pitchFamily="34" charset="0"/>
                  <a:cs typeface="Arial" panose="020B0604020202020204" pitchFamily="34" charset="0"/>
                </a:rPr>
                <a:t>Subtitle</a:t>
              </a:r>
            </a:p>
          </p:txBody>
        </p:sp>
        <p:sp>
          <p:nvSpPr>
            <p:cNvPr id="51" name="Rectangle 633"/>
            <p:cNvSpPr>
              <a:spLocks noChangeArrowheads="1"/>
            </p:cNvSpPr>
            <p:nvPr/>
          </p:nvSpPr>
          <p:spPr bwMode="auto">
            <a:xfrm>
              <a:off x="1413933" y="4056652"/>
              <a:ext cx="20339051" cy="779765"/>
            </a:xfrm>
            <a:prstGeom prst="rect">
              <a:avLst/>
            </a:prstGeom>
            <a:noFill/>
            <a:ln w="9525">
              <a:noFill/>
              <a:miter lim="800000"/>
              <a:headEnd/>
              <a:tailEnd/>
            </a:ln>
          </p:spPr>
          <p:txBody>
            <a:bodyPr lIns="0" tIns="0" rIns="0" bIns="0">
              <a:spAutoFit/>
            </a:bodyPr>
            <a:lstStyle/>
            <a:p>
              <a:pPr defTabSz="1534508" eaLnBrk="0" fontAlgn="base" hangingPunct="0">
                <a:spcBef>
                  <a:spcPct val="0"/>
                </a:spcBef>
                <a:spcAft>
                  <a:spcPct val="0"/>
                </a:spcAft>
              </a:pPr>
              <a:r>
                <a:rPr lang="en-US" sz="4000" dirty="0">
                  <a:solidFill>
                    <a:schemeClr val="bg1">
                      <a:lumMod val="65000"/>
                    </a:schemeClr>
                  </a:solidFill>
                  <a:latin typeface="Arial" charset="0"/>
                  <a:cs typeface="Arial" charset="0"/>
                </a:rPr>
                <a:t>Names and credentials</a:t>
              </a:r>
              <a:br>
                <a:rPr lang="en-US" sz="4400" dirty="0">
                  <a:solidFill>
                    <a:schemeClr val="bg1">
                      <a:lumMod val="65000"/>
                    </a:schemeClr>
                  </a:solidFill>
                  <a:latin typeface="Arial" charset="0"/>
                  <a:cs typeface="Arial" charset="0"/>
                </a:rPr>
              </a:br>
              <a:endParaRPr lang="en-US" sz="1100" dirty="0">
                <a:solidFill>
                  <a:schemeClr val="bg1">
                    <a:lumMod val="65000"/>
                  </a:schemeClr>
                </a:solidFill>
                <a:latin typeface="Arial" charset="0"/>
                <a:cs typeface="Arial" charset="0"/>
              </a:endParaRPr>
            </a:p>
          </p:txBody>
        </p:sp>
      </p:grpSp>
      <p:grpSp>
        <p:nvGrpSpPr>
          <p:cNvPr id="26" name="Group 25">
            <a:extLst>
              <a:ext uri="{FF2B5EF4-FFF2-40B4-BE49-F238E27FC236}">
                <a16:creationId xmlns:a16="http://schemas.microsoft.com/office/drawing/2014/main" id="{68B1E02F-DABA-460A-9964-625C959F3B7F}"/>
              </a:ext>
            </a:extLst>
          </p:cNvPr>
          <p:cNvGrpSpPr/>
          <p:nvPr/>
        </p:nvGrpSpPr>
        <p:grpSpPr>
          <a:xfrm>
            <a:off x="33245438" y="1104188"/>
            <a:ext cx="9384230" cy="1484084"/>
            <a:chOff x="23033426" y="416635"/>
            <a:chExt cx="9384230" cy="1484084"/>
          </a:xfrm>
        </p:grpSpPr>
        <p:pic>
          <p:nvPicPr>
            <p:cNvPr id="27" name="Picture 26" descr="Logo&#10;&#10;Description automatically generated">
              <a:extLst>
                <a:ext uri="{FF2B5EF4-FFF2-40B4-BE49-F238E27FC236}">
                  <a16:creationId xmlns:a16="http://schemas.microsoft.com/office/drawing/2014/main" id="{EDB3A7A7-F986-4728-BD84-0A247905DEEC}"/>
                </a:ext>
              </a:extLst>
            </p:cNvPr>
            <p:cNvPicPr>
              <a:picLocks noChangeAspect="1"/>
            </p:cNvPicPr>
            <p:nvPr/>
          </p:nvPicPr>
          <p:blipFill>
            <a:blip r:embed="rId2"/>
            <a:stretch>
              <a:fillRect/>
            </a:stretch>
          </p:blipFill>
          <p:spPr>
            <a:xfrm>
              <a:off x="27734156" y="416635"/>
              <a:ext cx="4683500" cy="1484084"/>
            </a:xfrm>
            <a:prstGeom prst="rect">
              <a:avLst/>
            </a:prstGeom>
          </p:spPr>
        </p:pic>
        <p:pic>
          <p:nvPicPr>
            <p:cNvPr id="48" name="Picture 47" descr="Text&#10;&#10;Description automatically generated with low confidence">
              <a:extLst>
                <a:ext uri="{FF2B5EF4-FFF2-40B4-BE49-F238E27FC236}">
                  <a16:creationId xmlns:a16="http://schemas.microsoft.com/office/drawing/2014/main" id="{C0FF2A31-B278-4BED-B339-5AF2CBD24D16}"/>
                </a:ext>
              </a:extLst>
            </p:cNvPr>
            <p:cNvPicPr>
              <a:picLocks noChangeAspect="1"/>
            </p:cNvPicPr>
            <p:nvPr/>
          </p:nvPicPr>
          <p:blipFill>
            <a:blip r:embed="rId3"/>
            <a:stretch>
              <a:fillRect/>
            </a:stretch>
          </p:blipFill>
          <p:spPr>
            <a:xfrm>
              <a:off x="23033426" y="417169"/>
              <a:ext cx="4227557" cy="1483549"/>
            </a:xfrm>
            <a:prstGeom prst="rect">
              <a:avLst/>
            </a:prstGeom>
          </p:spPr>
        </p:pic>
        <p:cxnSp>
          <p:nvCxnSpPr>
            <p:cNvPr id="53" name="Straight Connector 52">
              <a:extLst>
                <a:ext uri="{FF2B5EF4-FFF2-40B4-BE49-F238E27FC236}">
                  <a16:creationId xmlns:a16="http://schemas.microsoft.com/office/drawing/2014/main" id="{9389C524-BDCB-48D1-AD5E-E2B6AC98476E}"/>
                </a:ext>
              </a:extLst>
            </p:cNvPr>
            <p:cNvCxnSpPr>
              <a:cxnSpLocks/>
            </p:cNvCxnSpPr>
            <p:nvPr/>
          </p:nvCxnSpPr>
          <p:spPr>
            <a:xfrm>
              <a:off x="27497310" y="416635"/>
              <a:ext cx="0" cy="1484083"/>
            </a:xfrm>
            <a:prstGeom prst="line">
              <a:avLst/>
            </a:prstGeom>
            <a:ln w="12700">
              <a:solidFill>
                <a:srgbClr val="555658"/>
              </a:solidFill>
            </a:ln>
          </p:spPr>
          <p:style>
            <a:lnRef idx="1">
              <a:schemeClr val="accent1"/>
            </a:lnRef>
            <a:fillRef idx="0">
              <a:schemeClr val="accent1"/>
            </a:fillRef>
            <a:effectRef idx="0">
              <a:schemeClr val="accent1"/>
            </a:effectRef>
            <a:fontRef idx="minor">
              <a:schemeClr val="tx1"/>
            </a:fontRef>
          </p:style>
        </p:cxnSp>
      </p:grpSp>
      <p:sp>
        <p:nvSpPr>
          <p:cNvPr id="54" name="Rectangle 53">
            <a:extLst>
              <a:ext uri="{FF2B5EF4-FFF2-40B4-BE49-F238E27FC236}">
                <a16:creationId xmlns:a16="http://schemas.microsoft.com/office/drawing/2014/main" id="{D978C0A5-FCC2-4765-A049-40BE39498752}"/>
              </a:ext>
            </a:extLst>
          </p:cNvPr>
          <p:cNvSpPr/>
          <p:nvPr/>
        </p:nvSpPr>
        <p:spPr>
          <a:xfrm flipV="1">
            <a:off x="0" y="32260690"/>
            <a:ext cx="43891200" cy="671351"/>
          </a:xfrm>
          <a:prstGeom prst="rect">
            <a:avLst/>
          </a:prstGeom>
          <a:solidFill>
            <a:srgbClr val="555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8139AC08-42FC-43D6-B659-F1BC9D68AA48}"/>
              </a:ext>
            </a:extLst>
          </p:cNvPr>
          <p:cNvSpPr>
            <a:spLocks noChangeArrowheads="1"/>
          </p:cNvSpPr>
          <p:nvPr/>
        </p:nvSpPr>
        <p:spPr bwMode="auto">
          <a:xfrm>
            <a:off x="21266829" y="31121769"/>
            <a:ext cx="22610458" cy="1254756"/>
          </a:xfrm>
          <a:prstGeom prst="rect">
            <a:avLst/>
          </a:prstGeom>
          <a:noFill/>
          <a:ln w="9525">
            <a:noFill/>
            <a:miter lim="800000"/>
            <a:headEnd/>
            <a:tailEnd/>
          </a:ln>
        </p:spPr>
        <p:txBody>
          <a:bodyPr lIns="91355" tIns="45678" rIns="91355" bIns="45678" anchor="ctr"/>
          <a:lstStyle>
            <a:defPPr>
              <a:defRPr lang="en-US"/>
            </a:defPPr>
            <a:lvl1pPr marL="0" algn="l" defTabSz="2370125" rtl="0" eaLnBrk="1" latinLnBrk="0" hangingPunct="1">
              <a:defRPr sz="4666" kern="1200">
                <a:solidFill>
                  <a:schemeClr val="tx1"/>
                </a:solidFill>
                <a:latin typeface="+mn-lt"/>
                <a:ea typeface="+mn-ea"/>
                <a:cs typeface="+mn-cs"/>
              </a:defRPr>
            </a:lvl1pPr>
            <a:lvl2pPr marL="1185062" algn="l" defTabSz="2370125" rtl="0" eaLnBrk="1" latinLnBrk="0" hangingPunct="1">
              <a:defRPr sz="4666" kern="1200">
                <a:solidFill>
                  <a:schemeClr val="tx1"/>
                </a:solidFill>
                <a:latin typeface="+mn-lt"/>
                <a:ea typeface="+mn-ea"/>
                <a:cs typeface="+mn-cs"/>
              </a:defRPr>
            </a:lvl2pPr>
            <a:lvl3pPr marL="2370125" algn="l" defTabSz="2370125" rtl="0" eaLnBrk="1" latinLnBrk="0" hangingPunct="1">
              <a:defRPr sz="4666" kern="1200">
                <a:solidFill>
                  <a:schemeClr val="tx1"/>
                </a:solidFill>
                <a:latin typeface="+mn-lt"/>
                <a:ea typeface="+mn-ea"/>
                <a:cs typeface="+mn-cs"/>
              </a:defRPr>
            </a:lvl3pPr>
            <a:lvl4pPr marL="3555187" algn="l" defTabSz="2370125" rtl="0" eaLnBrk="1" latinLnBrk="0" hangingPunct="1">
              <a:defRPr sz="4666" kern="1200">
                <a:solidFill>
                  <a:schemeClr val="tx1"/>
                </a:solidFill>
                <a:latin typeface="+mn-lt"/>
                <a:ea typeface="+mn-ea"/>
                <a:cs typeface="+mn-cs"/>
              </a:defRPr>
            </a:lvl4pPr>
            <a:lvl5pPr marL="4740250" algn="l" defTabSz="2370125" rtl="0" eaLnBrk="1" latinLnBrk="0" hangingPunct="1">
              <a:defRPr sz="4666" kern="1200">
                <a:solidFill>
                  <a:schemeClr val="tx1"/>
                </a:solidFill>
                <a:latin typeface="+mn-lt"/>
                <a:ea typeface="+mn-ea"/>
                <a:cs typeface="+mn-cs"/>
              </a:defRPr>
            </a:lvl5pPr>
            <a:lvl6pPr marL="5925312" algn="l" defTabSz="2370125" rtl="0" eaLnBrk="1" latinLnBrk="0" hangingPunct="1">
              <a:defRPr sz="4666" kern="1200">
                <a:solidFill>
                  <a:schemeClr val="tx1"/>
                </a:solidFill>
                <a:latin typeface="+mn-lt"/>
                <a:ea typeface="+mn-ea"/>
                <a:cs typeface="+mn-cs"/>
              </a:defRPr>
            </a:lvl6pPr>
            <a:lvl7pPr marL="7110374" algn="l" defTabSz="2370125" rtl="0" eaLnBrk="1" latinLnBrk="0" hangingPunct="1">
              <a:defRPr sz="4666" kern="1200">
                <a:solidFill>
                  <a:schemeClr val="tx1"/>
                </a:solidFill>
                <a:latin typeface="+mn-lt"/>
                <a:ea typeface="+mn-ea"/>
                <a:cs typeface="+mn-cs"/>
              </a:defRPr>
            </a:lvl7pPr>
            <a:lvl8pPr marL="8295437" algn="l" defTabSz="2370125" rtl="0" eaLnBrk="1" latinLnBrk="0" hangingPunct="1">
              <a:defRPr sz="4666" kern="1200">
                <a:solidFill>
                  <a:schemeClr val="tx1"/>
                </a:solidFill>
                <a:latin typeface="+mn-lt"/>
                <a:ea typeface="+mn-ea"/>
                <a:cs typeface="+mn-cs"/>
              </a:defRPr>
            </a:lvl8pPr>
            <a:lvl9pPr marL="9480499" algn="l" defTabSz="2370125" rtl="0" eaLnBrk="1" latinLnBrk="0" hangingPunct="1">
              <a:defRPr sz="4666" kern="1200">
                <a:solidFill>
                  <a:schemeClr val="tx1"/>
                </a:solidFill>
                <a:latin typeface="+mn-lt"/>
                <a:ea typeface="+mn-ea"/>
                <a:cs typeface="+mn-cs"/>
              </a:defRPr>
            </a:lvl9pPr>
          </a:lstStyle>
          <a:p>
            <a:pPr marL="175895" indent="-175895" defTabSz="2924175">
              <a:spcBef>
                <a:spcPct val="20000"/>
              </a:spcBef>
              <a:spcAft>
                <a:spcPct val="0"/>
              </a:spcAft>
            </a:pPr>
            <a:r>
              <a:rPr lang="en-US" sz="2000" i="1" dirty="0">
                <a:solidFill>
                  <a:srgbClr val="DADADA"/>
                </a:solidFill>
                <a:latin typeface="Arial"/>
                <a:cs typeface="Arial"/>
              </a:rPr>
              <a:t>Although Blue Cross Blue Shield of Michigan and MEDIC work collaboratively, the opinions, beliefs and viewpoints expressed by the author do not necessarily reflect the opinions, beliefs and viewpoints of BCBSM or any of its employees. Support for MEDIC is provided by Blue Cross and Blue Shield of Michigan and Blue Care Network as part of the BCBSM Value Partnerships program.</a:t>
            </a:r>
            <a:endParaRPr lang="en-US" sz="6000" dirty="0"/>
          </a:p>
        </p:txBody>
      </p:sp>
    </p:spTree>
    <p:extLst>
      <p:ext uri="{BB962C8B-B14F-4D97-AF65-F5344CB8AC3E}">
        <p14:creationId xmlns:p14="http://schemas.microsoft.com/office/powerpoint/2010/main" val="7199691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TotalTime>
  <Words>33</Words>
  <Application>Microsoft Office PowerPoint</Application>
  <PresentationFormat>Custom</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Lauren</dc:creator>
  <cp:lastModifiedBy>Hogikyan, Megan</cp:lastModifiedBy>
  <cp:revision>24</cp:revision>
  <dcterms:created xsi:type="dcterms:W3CDTF">2017-10-19T18:10:18Z</dcterms:created>
  <dcterms:modified xsi:type="dcterms:W3CDTF">2022-04-12T17:03:47Z</dcterms:modified>
</cp:coreProperties>
</file>